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260" y="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FE29D-E59F-4112-A64E-FBB090CF28FE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C02DE-BEB3-4353-ADCC-0DF4085A5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5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openxmlformats.org/officeDocument/2006/relationships/hyperlink" Target="mailto:shosoi@mb.kyoto-phu.ac.jp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hyperlink" Target="http://labo.kyoto-phu.ac.jp/yakukyo/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image" Target="../media/image1.jpeg"/><Relationship Id="rId9" Type="http://schemas.microsoft.com/office/2007/relationships/hdphoto" Target="../media/hdphoto2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23849" y="2645379"/>
            <a:ext cx="5714432" cy="3680874"/>
          </a:xfrm>
          <a:prstGeom prst="rect">
            <a:avLst/>
          </a:prstGeom>
          <a:solidFill>
            <a:srgbClr val="FFFFCC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6587" y="2645379"/>
            <a:ext cx="5950409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日時 ： 隔週木曜日 昼休み </a:t>
            </a:r>
            <a:r>
              <a:rPr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10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月</a:t>
            </a:r>
            <a:r>
              <a:rPr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6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日から開始</a:t>
            </a:r>
            <a:endParaRPr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　（</a:t>
            </a:r>
            <a:r>
              <a:rPr kumimoji="1"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12</a:t>
            </a:r>
            <a:r>
              <a:rPr lang="ja-JP" altLang="en-US" sz="2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時</a:t>
            </a:r>
            <a:r>
              <a:rPr kumimoji="1"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35</a:t>
            </a: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分～</a:t>
            </a:r>
            <a:r>
              <a:rPr kumimoji="1"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13</a:t>
            </a: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時</a:t>
            </a:r>
            <a:r>
              <a:rPr kumimoji="1"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20</a:t>
            </a: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分）</a:t>
            </a:r>
            <a:endParaRPr kumimoji="1" lang="en-US" altLang="ja-JP" sz="2000" b="1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科目 ： </a:t>
            </a: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基礎</a:t>
            </a:r>
            <a:r>
              <a:rPr kumimoji="1"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薬学系科目</a:t>
            </a:r>
            <a:endParaRPr kumimoji="1"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2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　詳細は当センターの</a:t>
            </a:r>
            <a:r>
              <a:rPr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HP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まで。</a:t>
            </a:r>
            <a:endParaRPr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2000" dirty="0" smtClean="0"/>
              <a:t>　　　　　</a:t>
            </a:r>
            <a:r>
              <a:rPr lang="ja-JP" altLang="en-US" sz="2000" dirty="0" smtClean="0">
                <a:ea typeface="富士ポップＰ" panose="040F0700000000000000" pitchFamily="50" charset="-128"/>
              </a:rPr>
              <a:t>（</a:t>
            </a:r>
            <a:r>
              <a:rPr lang="en-US" altLang="ja-JP" sz="2000" dirty="0" smtClean="0">
                <a:hlinkClick r:id="rId2"/>
              </a:rPr>
              <a:t>http</a:t>
            </a:r>
            <a:r>
              <a:rPr lang="en-US" altLang="ja-JP" sz="2000" dirty="0">
                <a:hlinkClick r:id="rId2"/>
              </a:rPr>
              <a:t>://labo.kyoto-phu.ac.jp/yakukyo</a:t>
            </a:r>
            <a:r>
              <a:rPr lang="en-US" altLang="ja-JP" sz="2000" dirty="0" smtClean="0">
                <a:hlinkClick r:id="rId2"/>
              </a:rPr>
              <a:t>/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）</a:t>
            </a:r>
            <a:endParaRPr kumimoji="1"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参加方法 ： 事前に学年、学生番号を記載して</a:t>
            </a:r>
            <a:endParaRPr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　　　  メールしてください。見学も</a:t>
            </a:r>
            <a:r>
              <a:rPr lang="en-US" altLang="ja-JP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OK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です。</a:t>
            </a:r>
            <a:endParaRPr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000" dirty="0" smtClean="0">
                <a:ea typeface="富士ポップＰ" panose="040F0700000000000000" pitchFamily="50" charset="-128"/>
              </a:rPr>
              <a:t>                     （</a:t>
            </a:r>
            <a:r>
              <a:rPr lang="en-US" altLang="ja-JP" sz="2000" dirty="0" smtClean="0">
                <a:ea typeface="富士ポップＰ" panose="040F0700000000000000" pitchFamily="50" charset="-128"/>
                <a:hlinkClick r:id="rId3"/>
              </a:rPr>
              <a:t>shosoi@mb.kyoto-phu.ac.jp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）</a:t>
            </a:r>
            <a:endParaRPr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場所 </a:t>
            </a:r>
            <a:r>
              <a:rPr lang="ja-JP" altLang="en-US" sz="20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： </a:t>
            </a:r>
            <a:r>
              <a:rPr lang="ja-JP" altLang="en-US" sz="20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中央庭園プラクティテラス</a:t>
            </a:r>
            <a:endParaRPr lang="en-US" altLang="ja-JP" sz="2000" dirty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endParaRPr kumimoji="1" lang="en-US" altLang="ja-JP" sz="2000" dirty="0" smtClean="0">
              <a:ea typeface="富士ポップＰ" panose="040F0700000000000000" pitchFamily="50" charset="-128"/>
            </a:endParaRPr>
          </a:p>
          <a:p>
            <a:endParaRPr kumimoji="1" lang="en-US" altLang="ja-JP" sz="20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  <p:pic>
        <p:nvPicPr>
          <p:cNvPr id="1035" name="Picture 11" descr="C:\Users\nori\Desktop\109144_jpg_wi\109144_jpg_wi\10914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86997" y="4619268"/>
            <a:ext cx="2658046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rame-illust.com/fi/wp-content/uploads/2015/01/0cc1d1ef66a5f446b559eec14cc99e28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294285" y="3248491"/>
            <a:ext cx="6994140" cy="43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frame-illust.com/fi/wp-content/uploads/2015/01/cf3a18c4c8318e0376823c00c177400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240279" y="3169527"/>
            <a:ext cx="6900695" cy="476250"/>
          </a:xfrm>
          <a:prstGeom prst="rect">
            <a:avLst/>
          </a:prstGeom>
          <a:noFill/>
          <a:scene3d>
            <a:camera prst="orthographicFront">
              <a:rot lat="0" lon="18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frame-illust.com/fi/wp-content/uploads/2015/01/cf5ee9168e9507ae75a76cc9b0e3b381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336">
            <a:off x="4401910" y="-52502"/>
            <a:ext cx="5509840" cy="607960"/>
          </a:xfrm>
          <a:prstGeom prst="rect">
            <a:avLst/>
          </a:prstGeom>
          <a:noFill/>
          <a:scene3d>
            <a:camera prst="orthographicFront">
              <a:rot lat="0" lon="0" rev="12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frame-illust.com/fi/wp-content/uploads/2015/01/cf5ee9168e9507ae75a76cc9b0e3b381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6665">
            <a:off x="-13639" y="10881"/>
            <a:ext cx="4953000" cy="60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frame-illust.com/fi/wp-content/uploads/2015/01/7aca98f09f2ff3d66d75b1988a4b8e1c.pn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65535">
            <a:off x="6901091" y="5971795"/>
            <a:ext cx="3052564" cy="49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rame-illust.com/fi/wp-content/uploads/2015/01/a214bcd8f8e6821a1095b373fb6ce9cc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7303">
            <a:off x="6501869" y="2731252"/>
            <a:ext cx="3091988" cy="188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frame-illust.com/fi/wp-content/uploads/2015/01/7aca98f09f2ff3d66d75b1988a4b8e1c.png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65535">
            <a:off x="-434332" y="628064"/>
            <a:ext cx="3052564" cy="49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101571" y="428471"/>
            <a:ext cx="8459941" cy="1200329"/>
          </a:xfrm>
          <a:prstGeom prst="rect">
            <a:avLst/>
          </a:prstGeom>
          <a:noFill/>
          <a:scene3d>
            <a:camera prst="orthographicFront">
              <a:rot lat="60000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kumimoji="1" lang="ja-JP" altLang="en-US" sz="7200" dirty="0" smtClean="0">
                <a:solidFill>
                  <a:srgbClr val="FF0000"/>
                </a:solidFill>
                <a:latin typeface="富士ポップＰ" panose="040F0700000000000000" pitchFamily="50" charset="-128"/>
                <a:ea typeface="富士ポップＰ" panose="040F0700000000000000" pitchFamily="50" charset="-128"/>
                <a:cs typeface="Arimo" panose="020B0604020202020204" pitchFamily="34" charset="0"/>
              </a:rPr>
              <a:t>お昼の学びサークル</a:t>
            </a:r>
            <a:endParaRPr kumimoji="1" lang="ja-JP" altLang="en-US" sz="7200" dirty="0">
              <a:solidFill>
                <a:srgbClr val="FF0000"/>
              </a:solidFill>
              <a:latin typeface="富士ポップＰ" panose="040F0700000000000000" pitchFamily="50" charset="-128"/>
              <a:ea typeface="富士ポップＰ" panose="040F0700000000000000" pitchFamily="50" charset="-128"/>
              <a:cs typeface="Arimo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8106" y="1611943"/>
            <a:ext cx="73821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１年次生から</a:t>
            </a:r>
            <a:r>
              <a:rPr kumimoji="1" lang="en-US" altLang="ja-JP" sz="28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6</a:t>
            </a:r>
            <a:r>
              <a:rPr kumimoji="1" lang="ja-JP" altLang="en-US" sz="28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年次生のみなさん、</a:t>
            </a:r>
            <a:endParaRPr kumimoji="1" lang="en-US" altLang="ja-JP" sz="28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sz="28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お昼を食べながらみんな</a:t>
            </a:r>
            <a:r>
              <a:rPr lang="ja-JP" altLang="en-US" sz="2800" dirty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で</a:t>
            </a:r>
            <a:r>
              <a:rPr kumimoji="1" lang="ja-JP" altLang="en-US" sz="2800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楽しく学びませんか。</a:t>
            </a:r>
            <a:endParaRPr kumimoji="1" lang="en-US" altLang="ja-JP" sz="2800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rot="764380">
            <a:off x="6682839" y="3175110"/>
            <a:ext cx="2785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「後輩に教えたい！」</a:t>
            </a:r>
            <a:endParaRPr kumimoji="1" lang="en-US" altLang="ja-JP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kumimoji="1" lang="ja-JP" altLang="en-US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という</a:t>
            </a:r>
            <a:r>
              <a:rPr lang="ja-JP" altLang="en-US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意欲のある学生の</a:t>
            </a:r>
            <a:endParaRPr lang="en-US" altLang="ja-JP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  <a:p>
            <a:r>
              <a:rPr lang="ja-JP" altLang="en-US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参加もお待ちしています。</a:t>
            </a:r>
            <a:endParaRPr kumimoji="1" lang="en-US" altLang="ja-JP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22" y="1484797"/>
            <a:ext cx="9108000" cy="6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6897216" y="1548081"/>
            <a:ext cx="25138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3200" b="1" spc="50" dirty="0" smtClean="0">
                <a:ln w="11430"/>
                <a:solidFill>
                  <a:srgbClr val="FF0000"/>
                </a:solidFill>
                <a:latin typeface="富士ポップＰ" panose="040F0700000000000000" pitchFamily="50" charset="-128"/>
                <a:ea typeface="富士ポップＰ" panose="040F0700000000000000" pitchFamily="50" charset="-128"/>
              </a:rPr>
              <a:t>始まります</a:t>
            </a:r>
            <a:r>
              <a:rPr lang="en-US" altLang="ja-JP" sz="3200" b="1" spc="50" dirty="0" smtClean="0">
                <a:ln w="11430"/>
                <a:solidFill>
                  <a:srgbClr val="FF0000"/>
                </a:solidFill>
                <a:latin typeface="富士ポップ" panose="040F0709000000000000" pitchFamily="49" charset="-128"/>
                <a:ea typeface="富士ポップ" panose="040F0709000000000000" pitchFamily="49" charset="-128"/>
              </a:rPr>
              <a:t>!!</a:t>
            </a:r>
            <a:endParaRPr lang="ja-JP" altLang="en-US" sz="3200" b="1" spc="50" dirty="0">
              <a:ln w="11430"/>
              <a:solidFill>
                <a:srgbClr val="FF0000"/>
              </a:solidFill>
              <a:latin typeface="富士ポップ" panose="040F0709000000000000" pitchFamily="49" charset="-128"/>
              <a:ea typeface="富士ポップ" panose="040F0709000000000000" pitchFamily="49" charset="-128"/>
            </a:endParaRPr>
          </a:p>
        </p:txBody>
      </p:sp>
      <p:pic>
        <p:nvPicPr>
          <p:cNvPr id="20" name="Picture 8" descr="https://obs.line-scdn.net/0m015f42415615765f646d7516137d6172383321752641294a15733c2768716974683736626637305b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93" t="46487" r="31795" b="3114"/>
          <a:stretch>
            <a:fillRect/>
          </a:stretch>
        </p:blipFill>
        <p:spPr bwMode="auto">
          <a:xfrm>
            <a:off x="5113950" y="5478154"/>
            <a:ext cx="1135194" cy="75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http://frame-illust.com/fi/wp-content/uploads/2015/01/cf5ee9168e9507ae75a76cc9b0e3b381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0336">
            <a:off x="-152801" y="6384038"/>
            <a:ext cx="5259618" cy="393958"/>
          </a:xfrm>
          <a:prstGeom prst="rect">
            <a:avLst/>
          </a:prstGeom>
          <a:noFill/>
          <a:scene3d>
            <a:camera prst="orthographicFront">
              <a:rot lat="0" lon="0" rev="12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ttp://frame-illust.com/fi/wp-content/uploads/2015/01/cf5ee9168e9507ae75a76cc9b0e3b381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6665">
            <a:off x="4444885" y="6231648"/>
            <a:ext cx="5628603" cy="60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6825208" y="5877272"/>
            <a:ext cx="236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富士ポップＰ" panose="040F0700000000000000" pitchFamily="50" charset="-128"/>
                <a:ea typeface="富士ポップＰ" panose="040F0700000000000000" pitchFamily="50" charset="-128"/>
              </a:rPr>
              <a:t>薬学教育研究センター</a:t>
            </a:r>
            <a:endParaRPr kumimoji="1" lang="en-US" altLang="ja-JP" dirty="0" smtClean="0">
              <a:latin typeface="富士ポップＰ" panose="040F0700000000000000" pitchFamily="50" charset="-128"/>
              <a:ea typeface="富士ポップＰ" panose="040F07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8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57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Arimo</vt:lpstr>
      <vt:lpstr>ＭＳ Ｐゴシック</vt:lpstr>
      <vt:lpstr>富士ポップ</vt:lpstr>
      <vt:lpstr>富士ポップＰ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</dc:creator>
  <cp:lastModifiedBy>shinzo hosoi</cp:lastModifiedBy>
  <cp:revision>44</cp:revision>
  <cp:lastPrinted>2016-09-01T23:35:45Z</cp:lastPrinted>
  <dcterms:created xsi:type="dcterms:W3CDTF">2016-08-02T07:44:03Z</dcterms:created>
  <dcterms:modified xsi:type="dcterms:W3CDTF">2016-09-14T08:47:17Z</dcterms:modified>
</cp:coreProperties>
</file>